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80" r:id="rId2"/>
    <p:sldId id="292" r:id="rId3"/>
    <p:sldId id="263" r:id="rId4"/>
    <p:sldId id="264" r:id="rId5"/>
    <p:sldId id="317" r:id="rId6"/>
    <p:sldId id="287" r:id="rId7"/>
    <p:sldId id="284" r:id="rId8"/>
    <p:sldId id="288" r:id="rId9"/>
    <p:sldId id="285" r:id="rId10"/>
    <p:sldId id="286" r:id="rId11"/>
    <p:sldId id="289" r:id="rId12"/>
    <p:sldId id="290" r:id="rId13"/>
    <p:sldId id="291" r:id="rId14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595" tIns="45798" rIns="91595" bIns="45798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3" y="0"/>
            <a:ext cx="2946347" cy="496491"/>
          </a:xfrm>
          <a:prstGeom prst="rect">
            <a:avLst/>
          </a:prstGeom>
        </p:spPr>
        <p:txBody>
          <a:bodyPr vert="horz" lIns="91595" tIns="45798" rIns="91595" bIns="45798" rtlCol="0"/>
          <a:lstStyle>
            <a:lvl1pPr algn="r">
              <a:defRPr sz="1200"/>
            </a:lvl1pPr>
          </a:lstStyle>
          <a:p>
            <a:fld id="{7706BDE6-A585-4987-94C5-00A835E7F06D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595" tIns="45798" rIns="91595" bIns="45798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3" y="9431599"/>
            <a:ext cx="2946347" cy="496491"/>
          </a:xfrm>
          <a:prstGeom prst="rect">
            <a:avLst/>
          </a:prstGeom>
        </p:spPr>
        <p:txBody>
          <a:bodyPr vert="horz" lIns="91595" tIns="45798" rIns="91595" bIns="45798" rtlCol="0" anchor="b"/>
          <a:lstStyle>
            <a:lvl1pPr algn="r">
              <a:defRPr sz="1200"/>
            </a:lvl1pPr>
          </a:lstStyle>
          <a:p>
            <a:fld id="{FF0D9EFF-6D29-4F66-B09A-060474523B1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75067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1CA28-097C-46D5-B72B-C1EEB9788E18}" type="datetimeFigureOut">
              <a:rPr lang="en-GB" smtClean="0"/>
              <a:t>04/07/2025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88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40363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FBFEA1-2F35-4CBE-902D-A501F28C1F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4978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6ECF8-7ECE-4C45-B2FE-0CA569377C06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6ECF8-7ECE-4C45-B2FE-0CA569377C06}" type="datetimeFigureOut">
              <a:rPr lang="en-GB" smtClean="0"/>
              <a:pPr/>
              <a:t>04/07/2025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C1928-517D-4E3D-B1B8-D4D1B256504F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2592288"/>
          </a:xfrm>
        </p:spPr>
        <p:txBody>
          <a:bodyPr anchor="t"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Trumps Green Infant School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2776"/>
            <a:ext cx="9036496" cy="4713387"/>
          </a:xfrm>
        </p:spPr>
        <p:txBody>
          <a:bodyPr/>
          <a:lstStyle/>
          <a:p>
            <a:pPr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Our children have the world in their hands</a:t>
            </a:r>
          </a:p>
          <a:p>
            <a:pPr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and we wish them to reach for the stars</a:t>
            </a:r>
          </a:p>
          <a:p>
            <a:pPr algn="ctr">
              <a:buNone/>
            </a:pPr>
            <a:r>
              <a:rPr lang="en-GB" dirty="0" smtClean="0">
                <a:latin typeface="Comic Sans MS" panose="030F0702030302020204" pitchFamily="66" charset="0"/>
              </a:rPr>
              <a:t>There are no ceilings</a:t>
            </a:r>
          </a:p>
        </p:txBody>
      </p:sp>
      <p:pic>
        <p:nvPicPr>
          <p:cNvPr id="1026" name="Picture 2" descr="Reach for the Stars | Poet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887" y="3284984"/>
            <a:ext cx="2614225" cy="338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1584175"/>
          </a:xfrm>
        </p:spPr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What will the world be like when your children are 18?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916832"/>
            <a:ext cx="7918648" cy="4941168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This is unknown </a:t>
            </a:r>
          </a:p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Therefore we need to prepare children for life whatever that may look like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 descr="http://www.waterlooregionmuseum.com/media/10334/earth-da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92896" y="3573016"/>
            <a:ext cx="4104456" cy="295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58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The skills employers want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96752"/>
            <a:ext cx="8928992" cy="5472608"/>
          </a:xfrm>
        </p:spPr>
        <p:txBody>
          <a:bodyPr>
            <a:no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Motivation, positive attitude and </a:t>
            </a:r>
            <a:r>
              <a:rPr lang="en-GB" dirty="0" smtClean="0">
                <a:latin typeface="Comic Sans MS" panose="030F0702030302020204" pitchFamily="66" charset="0"/>
              </a:rPr>
              <a:t>self belief – Flexibility and self management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Communication skills – speaking and listenin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omic Sans MS" panose="030F0702030302020204" pitchFamily="66" charset="0"/>
              </a:rPr>
              <a:t>g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Basic knowledge and skills, including digital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Reliability, responsibility and </a:t>
            </a:r>
            <a:r>
              <a:rPr lang="en-GB" b="1" dirty="0" smtClean="0">
                <a:latin typeface="Comic Sans MS" panose="030F0702030302020204" pitchFamily="66" charset="0"/>
              </a:rPr>
              <a:t>resilience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Ability to build and maintain relationships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Ability to work collaboratively in a team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Creativity and problem solving skills</a:t>
            </a:r>
          </a:p>
          <a:p>
            <a:pPr marL="0" indent="0" algn="ctr">
              <a:buNone/>
            </a:pPr>
            <a:r>
              <a:rPr lang="en-GB" i="1" dirty="0">
                <a:solidFill>
                  <a:srgbClr val="FFFF00"/>
                </a:solidFill>
                <a:latin typeface="Comic Sans MS" panose="030F0702030302020204" pitchFamily="66" charset="0"/>
              </a:rPr>
              <a:t>Knowledge can be found on google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47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Core Values (Unicef)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76872"/>
            <a:ext cx="9036496" cy="4154957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Care</a:t>
            </a:r>
            <a:r>
              <a:rPr lang="en-GB" dirty="0">
                <a:latin typeface="Comic Sans MS" panose="030F0702030302020204" pitchFamily="66" charset="0"/>
              </a:rPr>
              <a:t>, respect, integrity, </a:t>
            </a:r>
            <a:r>
              <a:rPr lang="en-GB" dirty="0" smtClean="0">
                <a:latin typeface="Comic Sans MS" panose="030F0702030302020204" pitchFamily="66" charset="0"/>
              </a:rPr>
              <a:t>trust, accountability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We would wish this, I think, for all our children as this will all help in their ability </a:t>
            </a:r>
            <a:r>
              <a:rPr lang="en-GB" dirty="0">
                <a:latin typeface="Comic Sans MS" panose="030F0702030302020204" pitchFamily="66" charset="0"/>
              </a:rPr>
              <a:t>to form positive </a:t>
            </a:r>
            <a:r>
              <a:rPr lang="en-GB" dirty="0" smtClean="0">
                <a:latin typeface="Comic Sans MS" panose="030F0702030302020204" pitchFamily="66" charset="0"/>
              </a:rPr>
              <a:t>relationships both personal and professional, be highly valued promoting self worth and make a difference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1026" name="Picture 2" descr="Image result for global citize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59" y="1417638"/>
            <a:ext cx="2520281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45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274882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051" y="0"/>
            <a:ext cx="48479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40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008111"/>
          </a:xfrm>
        </p:spPr>
        <p:txBody>
          <a:bodyPr anchor="t"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Our mission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196752"/>
            <a:ext cx="8928992" cy="4824536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en-GB" sz="35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 create a learning environment where children can develop and be:</a:t>
            </a:r>
          </a:p>
          <a:p>
            <a:pPr algn="l"/>
            <a:r>
              <a:rPr lang="en-GB" sz="35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sz="35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500" dirty="0">
                <a:solidFill>
                  <a:schemeClr val="tx1"/>
                </a:solidFill>
                <a:latin typeface="Comic Sans MS" panose="030F0702030302020204" pitchFamily="66" charset="0"/>
              </a:rPr>
              <a:t>s</a:t>
            </a:r>
            <a:r>
              <a:rPr lang="en-GB" sz="35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uccessful learners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500" dirty="0">
                <a:solidFill>
                  <a:schemeClr val="tx1"/>
                </a:solidFill>
                <a:latin typeface="Comic Sans MS" panose="030F0702030302020204" pitchFamily="66" charset="0"/>
              </a:rPr>
              <a:t>c</a:t>
            </a:r>
            <a:r>
              <a:rPr lang="en-GB" sz="35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onfident individuals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500" dirty="0">
                <a:solidFill>
                  <a:schemeClr val="tx1"/>
                </a:solidFill>
                <a:latin typeface="Comic Sans MS" panose="030F0702030302020204" pitchFamily="66" charset="0"/>
              </a:rPr>
              <a:t>r</a:t>
            </a:r>
            <a:r>
              <a:rPr lang="en-GB" sz="35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esponsible citizens</a:t>
            </a:r>
          </a:p>
          <a:p>
            <a:pPr algn="l"/>
            <a:endParaRPr lang="en-GB" sz="35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35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 </a:t>
            </a:r>
            <a:r>
              <a:rPr lang="en-GB" sz="3500" dirty="0">
                <a:solidFill>
                  <a:schemeClr val="tx1"/>
                </a:solidFill>
                <a:latin typeface="Comic Sans MS" panose="030F0702030302020204" pitchFamily="66" charset="0"/>
              </a:rPr>
              <a:t>wish every child and adult to go home each day feeling proud and having achieved and been </a:t>
            </a:r>
            <a:r>
              <a:rPr lang="en-GB" sz="35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successful, to have overcome a challenge perhaps</a:t>
            </a:r>
            <a:endParaRPr lang="en-GB" sz="35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Calvary Hosts - Proud Clip Art - Free Transparent PNG Clipart Images  Downlo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110" y="2060848"/>
            <a:ext cx="3384376" cy="2119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952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And we do this through meticulous planning: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6752"/>
            <a:ext cx="9036496" cy="554461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endParaRPr lang="en-GB" sz="12800" dirty="0" smtClean="0">
              <a:latin typeface="Comic Sans MS" panose="030F0702030302020204" pitchFamily="66" charset="0"/>
            </a:endParaRPr>
          </a:p>
          <a:p>
            <a:pPr>
              <a:lnSpc>
                <a:spcPct val="120000"/>
              </a:lnSpc>
            </a:pPr>
            <a:r>
              <a:rPr lang="en-GB" sz="12800" dirty="0" smtClean="0">
                <a:latin typeface="Comic Sans MS" panose="030F0702030302020204" pitchFamily="66" charset="0"/>
              </a:rPr>
              <a:t>providing a purposeful, exciting, creative curriculum that inspires/motivates all ensuring support and challenge is woven in seamlessly</a:t>
            </a:r>
          </a:p>
          <a:p>
            <a:pPr>
              <a:lnSpc>
                <a:spcPct val="120000"/>
              </a:lnSpc>
            </a:pPr>
            <a:r>
              <a:rPr lang="en-GB" sz="12800" dirty="0" smtClean="0">
                <a:latin typeface="Comic Sans MS" panose="030F0702030302020204" pitchFamily="66" charset="0"/>
              </a:rPr>
              <a:t>developing lively, curious, enquiring minds</a:t>
            </a:r>
          </a:p>
          <a:p>
            <a:pPr>
              <a:lnSpc>
                <a:spcPct val="120000"/>
              </a:lnSpc>
            </a:pPr>
            <a:r>
              <a:rPr lang="en-GB" sz="12800" dirty="0" smtClean="0">
                <a:latin typeface="Comic Sans MS" panose="030F0702030302020204" pitchFamily="66" charset="0"/>
              </a:rPr>
              <a:t>providing </a:t>
            </a:r>
            <a:r>
              <a:rPr lang="en-GB" sz="12800" dirty="0">
                <a:latin typeface="Comic Sans MS" panose="030F0702030302020204" pitchFamily="66" charset="0"/>
              </a:rPr>
              <a:t>children with a set of values that will lead and support them through life</a:t>
            </a:r>
          </a:p>
          <a:p>
            <a:pPr marL="0" indent="0">
              <a:lnSpc>
                <a:spcPct val="120000"/>
              </a:lnSpc>
              <a:buNone/>
            </a:pPr>
            <a:endParaRPr lang="en-GB" sz="12800" dirty="0" smtClean="0">
              <a:latin typeface="Comic Sans MS" panose="030F0702030302020204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12800" dirty="0" smtClean="0">
                <a:latin typeface="Comic Sans MS" panose="030F0702030302020204" pitchFamily="66" charset="0"/>
              </a:rPr>
              <a:t>Mental health/well being are at the centre</a:t>
            </a:r>
            <a:endParaRPr lang="en-GB" sz="1280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12800" dirty="0" smtClean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1224135"/>
          </a:xfrm>
        </p:spPr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OFSTED September 2022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268760"/>
            <a:ext cx="8856984" cy="5040560"/>
          </a:xfrm>
        </p:spPr>
        <p:txBody>
          <a:bodyPr>
            <a:normAutofit lnSpcReduction="10000"/>
          </a:bodyPr>
          <a:lstStyle/>
          <a:p>
            <a:pPr algn="l"/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“Pupils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learn and play happily in this warm and welcoming 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school.”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“They told inspectors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that they like ‘everything’ about their school. Pupils like to learn and 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are rightly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proud of how much they 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know.”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“Children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in Reception Year have settled</a:t>
            </a:r>
          </a:p>
          <a:p>
            <a:pPr lvl="1" algn="l"/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quickly </a:t>
            </a: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into school life. They thoroughly </a:t>
            </a:r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      enjoy </a:t>
            </a:r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learning while having </a:t>
            </a:r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fun.”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55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440159"/>
          </a:xfrm>
        </p:spPr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Preparing your child for school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036496" cy="4968552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Share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your positive experience of school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Help your child recognise their name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Dressing - Label everything/suitable clothes!!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Using utensils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Toileting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Look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on our website for information on milk, uniform, consents, lunch etc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852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152127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Ways to get involved with our school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628800"/>
            <a:ext cx="9144000" cy="4392488"/>
          </a:xfrm>
        </p:spPr>
        <p:txBody>
          <a:bodyPr/>
          <a:lstStyle/>
          <a:p>
            <a:pPr algn="l"/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Friends of Trumps Green (FOTG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) – icing on our cake funding much enrichment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To volunteer to help on school educational visits and 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in school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To join us in assemblies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!!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Governors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81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152127"/>
          </a:xfrm>
        </p:spPr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Communication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132856"/>
            <a:ext cx="9144000" cy="4392488"/>
          </a:xfrm>
        </p:spPr>
        <p:txBody>
          <a:bodyPr>
            <a:normAutofit lnSpcReduction="10000"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 pride ourselves on our Open Door Policy</a:t>
            </a:r>
          </a:p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Class teacher first where appropriate </a:t>
            </a:r>
          </a:p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SLT – Sarah Morris/Zena Hazell/Neha Kavia</a:t>
            </a:r>
          </a:p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 can catch us at gates/doors if appropriate</a:t>
            </a:r>
          </a:p>
          <a:p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do prefer to talk face to face if possible</a:t>
            </a:r>
          </a:p>
          <a:p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Email the office</a:t>
            </a: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/>
          </a:p>
        </p:txBody>
      </p:sp>
      <p:pic>
        <p:nvPicPr>
          <p:cNvPr id="2050" name="Picture 2" descr="Phone Clipart Images - Free Download on Freepi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76672"/>
            <a:ext cx="2160240" cy="1314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14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440159"/>
          </a:xfrm>
        </p:spPr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Communication continued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772816"/>
            <a:ext cx="8712968" cy="4680520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 give/share information using the following: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Study Bugs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Emails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Website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Newsletters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Our office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AutoShape 2" descr="Free info Clipart Images | Free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5" name="AutoShape 4" descr="Free info Clipart Images | FreeImages"/>
          <p:cNvSpPr>
            <a:spLocks noChangeAspect="1" noChangeArrowheads="1"/>
          </p:cNvSpPr>
          <p:nvPr/>
        </p:nvSpPr>
        <p:spPr bwMode="auto">
          <a:xfrm>
            <a:off x="4419600" y="369152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6" name="AutoShape 6" descr="Free clip art &quot;Information Icon&quot; by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7" name="AutoShape 8" descr="Free clip art &quot;Information Icon&quot; by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8" name="AutoShape 10" descr="Free clip art &quot;Information Icon&quot; by ..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9310" y="3691521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13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1268759"/>
          </a:xfrm>
        </p:spPr>
        <p:txBody>
          <a:bodyPr/>
          <a:lstStyle/>
          <a:p>
            <a:r>
              <a:rPr lang="en-GB" u="sng" dirty="0" smtClean="0">
                <a:latin typeface="Comic Sans MS" panose="030F0702030302020204" pitchFamily="66" charset="0"/>
              </a:rPr>
              <a:t>September excitement!!!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504" y="1556792"/>
            <a:ext cx="8856984" cy="5472608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Year group welcome meetings</a:t>
            </a:r>
          </a:p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Reading meeting</a:t>
            </a:r>
          </a:p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Whole school community picnic on Friday  19th September from 2.30pm – 3.15pm.</a:t>
            </a: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3076" name="Picture 4" descr="Picnic Stock Illustrations – 221,070 Picnic Stock Illustrations, Vectors &amp; 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751132"/>
            <a:ext cx="4296445" cy="3106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87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4739</TotalTime>
  <Words>492</Words>
  <Application>Microsoft Office PowerPoint</Application>
  <PresentationFormat>On-screen Show (4:3)</PresentationFormat>
  <Paragraphs>80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Comic Sans MS</vt:lpstr>
      <vt:lpstr>Office Theme</vt:lpstr>
      <vt:lpstr>Trumps Green Infant School</vt:lpstr>
      <vt:lpstr>What will the world be like when your children are 18?</vt:lpstr>
      <vt:lpstr>The skills employers want</vt:lpstr>
      <vt:lpstr>Core Values (Unicef)</vt:lpstr>
      <vt:lpstr>PowerPoint Presentation</vt:lpstr>
      <vt:lpstr>Our mission</vt:lpstr>
      <vt:lpstr>And we do this through meticulous planning:</vt:lpstr>
      <vt:lpstr>OFSTED September 2022</vt:lpstr>
      <vt:lpstr>Preparing your child for school</vt:lpstr>
      <vt:lpstr>Ways to get involved with our school</vt:lpstr>
      <vt:lpstr>Communication</vt:lpstr>
      <vt:lpstr>Communication continued</vt:lpstr>
      <vt:lpstr>September excitement!!!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Finchampstead  C of E (Aided) Primary School</dc:title>
  <dc:creator>flops</dc:creator>
  <cp:lastModifiedBy>Sarah Morris</cp:lastModifiedBy>
  <cp:revision>112</cp:revision>
  <cp:lastPrinted>2025-06-30T10:39:00Z</cp:lastPrinted>
  <dcterms:created xsi:type="dcterms:W3CDTF">2015-09-27T09:16:27Z</dcterms:created>
  <dcterms:modified xsi:type="dcterms:W3CDTF">2025-07-04T09:03:12Z</dcterms:modified>
</cp:coreProperties>
</file>