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3"/>
  </p:notesMasterIdLst>
  <p:sldIdLst>
    <p:sldId id="257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4F00"/>
    <a:srgbClr val="00B0B3"/>
    <a:srgbClr val="009193"/>
    <a:srgbClr val="8584FF"/>
    <a:srgbClr val="FFC311"/>
    <a:srgbClr val="C4E5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530"/>
    <p:restoredTop sz="95952"/>
  </p:normalViewPr>
  <p:slideViewPr>
    <p:cSldViewPr snapToGrid="0" snapToObjects="1">
      <p:cViewPr varScale="1">
        <p:scale>
          <a:sx n="69" d="100"/>
          <a:sy n="69" d="100"/>
        </p:scale>
        <p:origin x="3680" y="49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3102D4-8116-9D44-8355-FF7B848E6DBB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D8ADCB-D62C-3141-89AD-0428CFB7E2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8125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FF9881-73CE-DA11-AACE-E490E56FB7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EC938B-6F19-2791-E4F8-36F27D19AB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B5A289E-1E0D-0F55-E4E5-7E8FB67090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9B10C1-F86D-6D0F-8126-87B348BBFA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D8ADCB-D62C-3141-89AD-0428CFB7E2C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641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EEFCE-B03A-744C-AACE-CEA511442F84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ED3CF-A672-6D46-92D1-444797076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00948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EEFCE-B03A-744C-AACE-CEA511442F84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ED3CF-A672-6D46-92D1-444797076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8677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EEFCE-B03A-744C-AACE-CEA511442F84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ED3CF-A672-6D46-92D1-444797076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14762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EEFCE-B03A-744C-AACE-CEA511442F84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ED3CF-A672-6D46-92D1-444797076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7136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EEFCE-B03A-744C-AACE-CEA511442F84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ED3CF-A672-6D46-92D1-444797076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8020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EEFCE-B03A-744C-AACE-CEA511442F84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ED3CF-A672-6D46-92D1-444797076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821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EEFCE-B03A-744C-AACE-CEA511442F84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ED3CF-A672-6D46-92D1-444797076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04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EEFCE-B03A-744C-AACE-CEA511442F84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ED3CF-A672-6D46-92D1-444797076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063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EEFCE-B03A-744C-AACE-CEA511442F84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ED3CF-A672-6D46-92D1-444797076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6553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EEFCE-B03A-744C-AACE-CEA511442F84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ED3CF-A672-6D46-92D1-444797076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188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EEFCE-B03A-744C-AACE-CEA511442F84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CED3CF-A672-6D46-92D1-444797076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56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CEEFCE-B03A-744C-AACE-CEA511442F84}" type="datetimeFigureOut">
              <a:rPr lang="en-GB" smtClean="0"/>
              <a:t>23/06/2025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CED3CF-A672-6D46-92D1-4447970761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332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B0CE09B-E2C2-3F0D-415F-7115EDC243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FCA02FE3-70EB-E9E2-C758-2DAC3FE78B95}"/>
              </a:ext>
            </a:extLst>
          </p:cNvPr>
          <p:cNvGrpSpPr/>
          <p:nvPr/>
        </p:nvGrpSpPr>
        <p:grpSpPr>
          <a:xfrm>
            <a:off x="0" y="6397675"/>
            <a:ext cx="6858000" cy="3508325"/>
            <a:chOff x="0" y="5309317"/>
            <a:chExt cx="6858000" cy="3508325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257098CE-2A5F-A2EE-D9E3-7208D9A4DF9E}"/>
                </a:ext>
              </a:extLst>
            </p:cNvPr>
            <p:cNvGrpSpPr/>
            <p:nvPr/>
          </p:nvGrpSpPr>
          <p:grpSpPr>
            <a:xfrm>
              <a:off x="0" y="5825467"/>
              <a:ext cx="6858000" cy="2992175"/>
              <a:chOff x="0" y="6913825"/>
              <a:chExt cx="6858000" cy="2992175"/>
            </a:xfrm>
          </p:grpSpPr>
          <p:pic>
            <p:nvPicPr>
              <p:cNvPr id="3" name="Picture 2" descr="Background pattern&#10;&#10;Description automatically generated">
                <a:extLst>
                  <a:ext uri="{FF2B5EF4-FFF2-40B4-BE49-F238E27FC236}">
                    <a16:creationId xmlns:a16="http://schemas.microsoft.com/office/drawing/2014/main" id="{DAFAAB3E-F1CB-B6DF-A68A-0D0A85C5ECA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t="57286" b="7941"/>
              <a:stretch/>
            </p:blipFill>
            <p:spPr>
              <a:xfrm>
                <a:off x="0" y="7330469"/>
                <a:ext cx="6858000" cy="2575531"/>
              </a:xfrm>
              <a:prstGeom prst="rect">
                <a:avLst/>
              </a:prstGeom>
            </p:spPr>
          </p:pic>
          <p:sp>
            <p:nvSpPr>
              <p:cNvPr id="12" name="Oval 11">
                <a:extLst>
                  <a:ext uri="{FF2B5EF4-FFF2-40B4-BE49-F238E27FC236}">
                    <a16:creationId xmlns:a16="http://schemas.microsoft.com/office/drawing/2014/main" id="{77FABB47-5EA5-618A-9C4B-250A9226AE8A}"/>
                  </a:ext>
                </a:extLst>
              </p:cNvPr>
              <p:cNvSpPr/>
              <p:nvPr/>
            </p:nvSpPr>
            <p:spPr>
              <a:xfrm>
                <a:off x="457200" y="6913825"/>
                <a:ext cx="887506" cy="59167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15" name="Picture 14" descr="Background pattern&#10;&#10;Description automatically generated">
              <a:extLst>
                <a:ext uri="{FF2B5EF4-FFF2-40B4-BE49-F238E27FC236}">
                  <a16:creationId xmlns:a16="http://schemas.microsoft.com/office/drawing/2014/main" id="{4FB2C84B-CA2B-DF6D-F01D-8E1AE68B3DF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50001" r="-1" b="44801"/>
            <a:stretch/>
          </p:blipFill>
          <p:spPr>
            <a:xfrm rot="19521645">
              <a:off x="1842169" y="6196657"/>
              <a:ext cx="1136383" cy="1401070"/>
            </a:xfrm>
            <a:prstGeom prst="rect">
              <a:avLst/>
            </a:prstGeom>
          </p:spPr>
        </p:pic>
        <p:pic>
          <p:nvPicPr>
            <p:cNvPr id="17" name="Picture 16" descr="Icon&#10;&#10;Description automatically generated">
              <a:extLst>
                <a:ext uri="{FF2B5EF4-FFF2-40B4-BE49-F238E27FC236}">
                  <a16:creationId xmlns:a16="http://schemas.microsoft.com/office/drawing/2014/main" id="{14EE7D8F-F5AD-65B2-575A-A70EA5F593D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 rot="684011">
              <a:off x="424896" y="7375196"/>
              <a:ext cx="844864" cy="842646"/>
            </a:xfrm>
            <a:prstGeom prst="rect">
              <a:avLst/>
            </a:prstGeom>
          </p:spPr>
        </p:pic>
        <p:pic>
          <p:nvPicPr>
            <p:cNvPr id="21" name="Picture 20" descr="Shape, circle&#10;&#10;Description automatically generated">
              <a:extLst>
                <a:ext uri="{FF2B5EF4-FFF2-40B4-BE49-F238E27FC236}">
                  <a16:creationId xmlns:a16="http://schemas.microsoft.com/office/drawing/2014/main" id="{9BCA0A16-21AE-9002-EA4B-A7672DCB198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 flipH="1">
              <a:off x="5421734" y="5697931"/>
              <a:ext cx="843784" cy="1088359"/>
            </a:xfrm>
            <a:prstGeom prst="rect">
              <a:avLst/>
            </a:prstGeom>
          </p:spPr>
        </p:pic>
        <p:pic>
          <p:nvPicPr>
            <p:cNvPr id="23" name="Picture 22" descr="A red flower with green leaves&#10;&#10;Description automatically generated">
              <a:extLst>
                <a:ext uri="{FF2B5EF4-FFF2-40B4-BE49-F238E27FC236}">
                  <a16:creationId xmlns:a16="http://schemas.microsoft.com/office/drawing/2014/main" id="{39EE6DF4-4FEA-75F2-BC81-CCF0F960E09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715593" y="6846074"/>
              <a:ext cx="907872" cy="907872"/>
            </a:xfrm>
            <a:prstGeom prst="rect">
              <a:avLst/>
            </a:prstGeom>
          </p:spPr>
        </p:pic>
        <p:pic>
          <p:nvPicPr>
            <p:cNvPr id="25" name="Picture 24" descr="A picture containing light&#10;&#10;Description automatically generated">
              <a:extLst>
                <a:ext uri="{FF2B5EF4-FFF2-40B4-BE49-F238E27FC236}">
                  <a16:creationId xmlns:a16="http://schemas.microsoft.com/office/drawing/2014/main" id="{E76E7C3C-FABD-B126-234B-5EAEC833F73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54563" y="5309317"/>
              <a:ext cx="1142489" cy="1321408"/>
            </a:xfrm>
            <a:prstGeom prst="rect">
              <a:avLst/>
            </a:prstGeom>
          </p:spPr>
        </p:pic>
        <p:pic>
          <p:nvPicPr>
            <p:cNvPr id="31" name="Picture 30" descr="A dragonfly on a black background&#10;&#10;Description automatically generated with medium confidence">
              <a:extLst>
                <a:ext uri="{FF2B5EF4-FFF2-40B4-BE49-F238E27FC236}">
                  <a16:creationId xmlns:a16="http://schemas.microsoft.com/office/drawing/2014/main" id="{ADC57FAF-F053-0B58-573B-EFBA2A281C7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3045381" y="5997864"/>
              <a:ext cx="994754" cy="1211205"/>
            </a:xfrm>
            <a:prstGeom prst="rect">
              <a:avLst/>
            </a:prstGeom>
          </p:spPr>
        </p:pic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4CBD215D-E81D-85A9-22B9-FE8AA04F3AC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430" y="777687"/>
            <a:ext cx="2059237" cy="787427"/>
          </a:xfrm>
          <a:prstGeom prst="rect">
            <a:avLst/>
          </a:prstGeom>
          <a:noFill/>
        </p:spPr>
      </p:pic>
      <p:pic>
        <p:nvPicPr>
          <p:cNvPr id="1034" name="Picture 10" descr="Free Bunting Png, Download Free Bunting Png png images, Free ClipArts on  Clipart Library">
            <a:extLst>
              <a:ext uri="{FF2B5EF4-FFF2-40B4-BE49-F238E27FC236}">
                <a16:creationId xmlns:a16="http://schemas.microsoft.com/office/drawing/2014/main" id="{7FFE0302-D6BC-F7F2-5256-C90E6381DA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44605">
            <a:off x="55568" y="1210685"/>
            <a:ext cx="7116735" cy="1190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urved Down Ribbon 8">
            <a:extLst>
              <a:ext uri="{FF2B5EF4-FFF2-40B4-BE49-F238E27FC236}">
                <a16:creationId xmlns:a16="http://schemas.microsoft.com/office/drawing/2014/main" id="{E173CCB6-6769-9141-9A18-ED23380658AA}"/>
              </a:ext>
            </a:extLst>
          </p:cNvPr>
          <p:cNvSpPr/>
          <p:nvPr/>
        </p:nvSpPr>
        <p:spPr>
          <a:xfrm>
            <a:off x="149124" y="3150243"/>
            <a:ext cx="6481822" cy="1211205"/>
          </a:xfrm>
          <a:prstGeom prst="ellipseRibbon">
            <a:avLst>
              <a:gd name="adj1" fmla="val 26125"/>
              <a:gd name="adj2" fmla="val 68221"/>
              <a:gd name="adj3" fmla="val 12500"/>
            </a:avLst>
          </a:prstGeom>
          <a:solidFill>
            <a:srgbClr val="007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spc="300" dirty="0">
                <a:latin typeface="Stencil" pitchFamily="82" charset="77"/>
              </a:rPr>
              <a:t>SUMMER FAIR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FF102C5-F594-0320-09F9-E5343842159E}"/>
              </a:ext>
            </a:extLst>
          </p:cNvPr>
          <p:cNvSpPr txBox="1"/>
          <p:nvPr/>
        </p:nvSpPr>
        <p:spPr>
          <a:xfrm>
            <a:off x="2925581" y="2566436"/>
            <a:ext cx="409542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spc="300" dirty="0">
                <a:solidFill>
                  <a:srgbClr val="0070C0"/>
                </a:solidFill>
                <a:latin typeface="Lemon/Milk" panose="020B0603050302020204" pitchFamily="34" charset="0"/>
              </a:rPr>
              <a:t>SATURDAY 19</a:t>
            </a:r>
            <a:r>
              <a:rPr lang="en-GB" sz="2500" spc="300" baseline="30000" dirty="0">
                <a:solidFill>
                  <a:srgbClr val="0070C0"/>
                </a:solidFill>
                <a:latin typeface="Lemon/Milk" panose="020B0603050302020204" pitchFamily="34" charset="0"/>
              </a:rPr>
              <a:t>TH</a:t>
            </a:r>
            <a:r>
              <a:rPr lang="en-GB" sz="2500" spc="300" dirty="0">
                <a:solidFill>
                  <a:srgbClr val="0070C0"/>
                </a:solidFill>
                <a:latin typeface="Lemon/Milk" panose="020B0603050302020204" pitchFamily="34" charset="0"/>
              </a:rPr>
              <a:t> JULY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46BA572-EB45-5D19-F969-144CA1DFA33E}"/>
              </a:ext>
            </a:extLst>
          </p:cNvPr>
          <p:cNvSpPr txBox="1"/>
          <p:nvPr/>
        </p:nvSpPr>
        <p:spPr>
          <a:xfrm>
            <a:off x="4904105" y="2066610"/>
            <a:ext cx="187904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dirty="0">
                <a:solidFill>
                  <a:srgbClr val="0070C0"/>
                </a:solidFill>
                <a:latin typeface="Lemon/Milk" panose="020B0603050302020204" pitchFamily="34" charset="0"/>
              </a:rPr>
              <a:t>1 – 3.30 PM</a:t>
            </a:r>
          </a:p>
        </p:txBody>
      </p:sp>
      <p:sp>
        <p:nvSpPr>
          <p:cNvPr id="20" name="5-point Star 19">
            <a:extLst>
              <a:ext uri="{FF2B5EF4-FFF2-40B4-BE49-F238E27FC236}">
                <a16:creationId xmlns:a16="http://schemas.microsoft.com/office/drawing/2014/main" id="{771C6972-FA3E-F6D0-F545-7559B3B67B6B}"/>
              </a:ext>
            </a:extLst>
          </p:cNvPr>
          <p:cNvSpPr>
            <a:spLocks noChangeAspect="1"/>
          </p:cNvSpPr>
          <p:nvPr/>
        </p:nvSpPr>
        <p:spPr>
          <a:xfrm>
            <a:off x="3233691" y="4511376"/>
            <a:ext cx="396000" cy="396000"/>
          </a:xfrm>
          <a:prstGeom prst="star5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pc="30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33F40B19-0338-0F3D-BAC8-DC0B794029B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72" y="83640"/>
            <a:ext cx="4476750" cy="953959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676DC9D1-FBCB-415A-492B-B5FEA7DEA962}"/>
              </a:ext>
            </a:extLst>
          </p:cNvPr>
          <p:cNvSpPr txBox="1"/>
          <p:nvPr/>
        </p:nvSpPr>
        <p:spPr>
          <a:xfrm>
            <a:off x="80237" y="4511366"/>
            <a:ext cx="3000031" cy="47705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500" spc="300" dirty="0">
                <a:solidFill>
                  <a:schemeClr val="accent4">
                    <a:lumMod val="60000"/>
                    <a:lumOff val="40000"/>
                  </a:schemeClr>
                </a:solidFill>
                <a:latin typeface="Lemon/Milk" panose="020B0603050302020204" pitchFamily="34" charset="0"/>
              </a:rPr>
              <a:t>BBQ &amp; DRINKS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C9B09E6-6EA9-0F96-3929-F179486C694B}"/>
              </a:ext>
            </a:extLst>
          </p:cNvPr>
          <p:cNvSpPr txBox="1"/>
          <p:nvPr/>
        </p:nvSpPr>
        <p:spPr>
          <a:xfrm>
            <a:off x="149124" y="5751998"/>
            <a:ext cx="2809370" cy="47705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500" spc="300" dirty="0">
                <a:solidFill>
                  <a:schemeClr val="accent4">
                    <a:lumMod val="60000"/>
                    <a:lumOff val="40000"/>
                  </a:schemeClr>
                </a:solidFill>
                <a:latin typeface="Lemon/Milk" panose="020B0603050302020204" pitchFamily="34" charset="0"/>
              </a:rPr>
              <a:t>FUN &amp; Games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A60AE52-8C3A-37F5-27F5-CE6CC2BC9502}"/>
              </a:ext>
            </a:extLst>
          </p:cNvPr>
          <p:cNvSpPr txBox="1"/>
          <p:nvPr/>
        </p:nvSpPr>
        <p:spPr>
          <a:xfrm>
            <a:off x="3299856" y="5740070"/>
            <a:ext cx="1578848" cy="47705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500" spc="300" dirty="0">
                <a:solidFill>
                  <a:srgbClr val="FE4F00"/>
                </a:solidFill>
                <a:latin typeface="Lemon/Milk" panose="020B0603050302020204" pitchFamily="34" charset="0"/>
              </a:rPr>
              <a:t>Raffle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2417D4F-4637-435D-9CB7-10018E6327B6}"/>
              </a:ext>
            </a:extLst>
          </p:cNvPr>
          <p:cNvSpPr txBox="1"/>
          <p:nvPr/>
        </p:nvSpPr>
        <p:spPr>
          <a:xfrm>
            <a:off x="3764898" y="4511366"/>
            <a:ext cx="3000031" cy="47705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500" spc="300" dirty="0">
                <a:solidFill>
                  <a:srgbClr val="FE4F00"/>
                </a:solidFill>
                <a:latin typeface="Lemon/Milk" panose="020B0603050302020204" pitchFamily="34" charset="0"/>
              </a:rPr>
              <a:t>Facepainting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73882AA-4873-442D-A025-B2A29526E3C9}"/>
              </a:ext>
            </a:extLst>
          </p:cNvPr>
          <p:cNvSpPr txBox="1"/>
          <p:nvPr/>
        </p:nvSpPr>
        <p:spPr>
          <a:xfrm>
            <a:off x="4117617" y="5118918"/>
            <a:ext cx="2651895" cy="47705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500" spc="300" dirty="0">
                <a:solidFill>
                  <a:srgbClr val="00B0B3"/>
                </a:solidFill>
                <a:latin typeface="Lemon/Milk" panose="020B0603050302020204" pitchFamily="34" charset="0"/>
              </a:rPr>
              <a:t>TOMBOLAS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76CC7A0-3BCB-9C67-C961-63F03667D9F0}"/>
              </a:ext>
            </a:extLst>
          </p:cNvPr>
          <p:cNvSpPr txBox="1"/>
          <p:nvPr/>
        </p:nvSpPr>
        <p:spPr>
          <a:xfrm>
            <a:off x="-52528" y="5118918"/>
            <a:ext cx="3764897" cy="47705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500" spc="300" dirty="0">
                <a:solidFill>
                  <a:schemeClr val="accent6"/>
                </a:solidFill>
                <a:latin typeface="Lemon/Milk" panose="020B0603050302020204" pitchFamily="34" charset="0"/>
              </a:rPr>
              <a:t>SWEETS &amp; CAKES</a:t>
            </a:r>
          </a:p>
        </p:txBody>
      </p:sp>
      <p:sp>
        <p:nvSpPr>
          <p:cNvPr id="35" name="5-point Star 34">
            <a:extLst>
              <a:ext uri="{FF2B5EF4-FFF2-40B4-BE49-F238E27FC236}">
                <a16:creationId xmlns:a16="http://schemas.microsoft.com/office/drawing/2014/main" id="{7AD92272-9FCB-CB5E-6E5F-48DE50D2979B}"/>
              </a:ext>
            </a:extLst>
          </p:cNvPr>
          <p:cNvSpPr>
            <a:spLocks noChangeAspect="1"/>
          </p:cNvSpPr>
          <p:nvPr/>
        </p:nvSpPr>
        <p:spPr>
          <a:xfrm>
            <a:off x="3743363" y="5116838"/>
            <a:ext cx="396000" cy="396000"/>
          </a:xfrm>
          <a:prstGeom prst="star5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pc="300"/>
          </a:p>
        </p:txBody>
      </p:sp>
      <p:sp>
        <p:nvSpPr>
          <p:cNvPr id="36" name="5-point Star 35">
            <a:extLst>
              <a:ext uri="{FF2B5EF4-FFF2-40B4-BE49-F238E27FC236}">
                <a16:creationId xmlns:a16="http://schemas.microsoft.com/office/drawing/2014/main" id="{4EF0BA97-1D94-9EA3-1153-5D253D3D415E}"/>
              </a:ext>
            </a:extLst>
          </p:cNvPr>
          <p:cNvSpPr>
            <a:spLocks noChangeAspect="1"/>
          </p:cNvSpPr>
          <p:nvPr/>
        </p:nvSpPr>
        <p:spPr>
          <a:xfrm>
            <a:off x="2939865" y="5747106"/>
            <a:ext cx="396000" cy="396000"/>
          </a:xfrm>
          <a:prstGeom prst="star5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pc="30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F138945-43D3-E6AA-0E99-D9975F87EF35}"/>
              </a:ext>
            </a:extLst>
          </p:cNvPr>
          <p:cNvSpPr txBox="1"/>
          <p:nvPr/>
        </p:nvSpPr>
        <p:spPr>
          <a:xfrm>
            <a:off x="0" y="6384304"/>
            <a:ext cx="6858000" cy="52322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500" spc="300">
                <a:solidFill>
                  <a:srgbClr val="00B0B3"/>
                </a:solidFill>
                <a:latin typeface="Lemon/Milk" panose="020B0603050302020204" pitchFamily="34" charset="0"/>
              </a:defRPr>
            </a:lvl1pPr>
          </a:lstStyle>
          <a:p>
            <a:r>
              <a:rPr lang="en-GB" sz="2800" dirty="0"/>
              <a:t>&amp; LOTS more!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CC4F87B-CCE3-976F-1A68-664BA6C602E6}"/>
              </a:ext>
            </a:extLst>
          </p:cNvPr>
          <p:cNvSpPr txBox="1"/>
          <p:nvPr/>
        </p:nvSpPr>
        <p:spPr>
          <a:xfrm>
            <a:off x="5237751" y="5698668"/>
            <a:ext cx="1527178" cy="47705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500" spc="300">
                <a:solidFill>
                  <a:schemeClr val="accent6"/>
                </a:solidFill>
                <a:latin typeface="Lemon/Milk" panose="020B0603050302020204" pitchFamily="34" charset="0"/>
              </a:defRPr>
            </a:lvl1pPr>
          </a:lstStyle>
          <a:p>
            <a:r>
              <a:rPr lang="en-GB" dirty="0"/>
              <a:t>STALLS</a:t>
            </a:r>
          </a:p>
        </p:txBody>
      </p:sp>
      <p:sp>
        <p:nvSpPr>
          <p:cNvPr id="6" name="5-point Star 5">
            <a:extLst>
              <a:ext uri="{FF2B5EF4-FFF2-40B4-BE49-F238E27FC236}">
                <a16:creationId xmlns:a16="http://schemas.microsoft.com/office/drawing/2014/main" id="{B081858B-F51E-596A-D140-68645E0849A8}"/>
              </a:ext>
            </a:extLst>
          </p:cNvPr>
          <p:cNvSpPr>
            <a:spLocks noChangeAspect="1"/>
          </p:cNvSpPr>
          <p:nvPr/>
        </p:nvSpPr>
        <p:spPr>
          <a:xfrm>
            <a:off x="4860460" y="5711817"/>
            <a:ext cx="396000" cy="396000"/>
          </a:xfrm>
          <a:prstGeom prst="star5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pc="300"/>
          </a:p>
        </p:txBody>
      </p:sp>
    </p:spTree>
    <p:extLst>
      <p:ext uri="{BB962C8B-B14F-4D97-AF65-F5344CB8AC3E}">
        <p14:creationId xmlns:p14="http://schemas.microsoft.com/office/powerpoint/2010/main" val="17368264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198</TotalTime>
  <Words>27</Words>
  <Application>Microsoft Macintosh PowerPoint</Application>
  <PresentationFormat>A4 Paper (210x297 mm)</PresentationFormat>
  <Paragraphs>12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Lemon/Milk</vt:lpstr>
      <vt:lpstr>Stencil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 Davis</dc:creator>
  <cp:lastModifiedBy>Steph Melia</cp:lastModifiedBy>
  <cp:revision>8</cp:revision>
  <cp:lastPrinted>2025-06-09T20:10:11Z</cp:lastPrinted>
  <dcterms:created xsi:type="dcterms:W3CDTF">2022-06-20T13:16:01Z</dcterms:created>
  <dcterms:modified xsi:type="dcterms:W3CDTF">2025-06-23T21:27:19Z</dcterms:modified>
</cp:coreProperties>
</file>